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0.47508896797153027</c:v>
                </c:pt>
                <c:pt idx="1">
                  <c:v>0.51601423487544484</c:v>
                </c:pt>
                <c:pt idx="2">
                  <c:v>3.5587188612099638E-3</c:v>
                </c:pt>
                <c:pt idx="3">
                  <c:v>5.3380782918149468E-3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Sheet1!$G$2:$G$6</c:f>
              <c:numCache>
                <c:formatCode>0.0;;</c:formatCode>
                <c:ptCount val="5"/>
                <c:pt idx="0">
                  <c:v>6.5278217391796822</c:v>
                </c:pt>
                <c:pt idx="1">
                  <c:v>6.5350021323512113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3.4721782608203178</c:v>
                </c:pt>
                <c:pt idx="1">
                  <c:v>3.4649978676487887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Sheet1!$G$2:$G$6</c:f>
              <c:numCache>
                <c:formatCode>0.0;;</c:formatCode>
                <c:ptCount val="5"/>
                <c:pt idx="0">
                  <c:v>8.5229407065576659</c:v>
                </c:pt>
                <c:pt idx="1">
                  <c:v>8.4802028754850767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1.4770592934423341</c:v>
                </c:pt>
                <c:pt idx="1">
                  <c:v>1.5197971245149233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Sheet1!$H$2:$H$6</c:f>
              <c:numCache>
                <c:formatCode>0.0;;</c:formatCode>
                <c:ptCount val="5"/>
                <c:pt idx="0">
                  <c:v>9.3687207815487792</c:v>
                </c:pt>
                <c:pt idx="1">
                  <c:v>9.341420974381192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0.63127921845122081</c:v>
                </c:pt>
                <c:pt idx="1">
                  <c:v>0.65857902561880799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Sheet1!$G$2:$G$6</c:f>
              <c:numCache>
                <c:formatCode>0.0;;</c:formatCode>
                <c:ptCount val="5"/>
                <c:pt idx="0">
                  <c:v>3.6922471274167901</c:v>
                </c:pt>
                <c:pt idx="1">
                  <c:v>3.6451853316251279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6.3077528725832099</c:v>
                </c:pt>
                <c:pt idx="1">
                  <c:v>6.3548146683748721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(87)</c:v>
                </c:pt>
                <c:pt idx="1">
                  <c:v>Hereford County Hospital (83)</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(87)</c:v>
                </c:pt>
                <c:pt idx="1">
                  <c:v>Hereford County Hospital (83)</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(87)</c:v>
                </c:pt>
                <c:pt idx="1">
                  <c:v>Hereford County Hospital (83)</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(87)</c:v>
                </c:pt>
                <c:pt idx="1">
                  <c:v>Hereford County Hospital (83)</c:v>
                </c:pt>
                <c:pt idx="2">
                  <c:v>Bromyard Community Hospital (-)</c:v>
                </c:pt>
                <c:pt idx="3">
                  <c:v>Leominster Community Hospital (-)</c:v>
                </c:pt>
                <c:pt idx="4">
                  <c:v>Ross On Wye Community Hospital (-)</c:v>
                </c:pt>
              </c:strCache>
            </c:strRef>
          </c:cat>
          <c:val>
            <c:numRef>
              <c:f>Sheet1!$G$2:$G$6</c:f>
              <c:numCache>
                <c:formatCode>0.0;;</c:formatCode>
                <c:ptCount val="5"/>
                <c:pt idx="0">
                  <c:v>6.8674432678286097</c:v>
                </c:pt>
                <c:pt idx="1">
                  <c:v>6.8859820200980373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(87)</c:v>
                </c:pt>
                <c:pt idx="1">
                  <c:v>Hereford County Hospital (83)</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(87)</c:v>
                </c:pt>
                <c:pt idx="1">
                  <c:v>Hereford County Hospital (83)</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(87)</c:v>
                </c:pt>
                <c:pt idx="1">
                  <c:v>Hereford County Hospital (83)</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3.1325567321713903</c:v>
                </c:pt>
                <c:pt idx="1">
                  <c:v>3.1140179799019627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Sheet1!$G$2:$G$6</c:f>
              <c:numCache>
                <c:formatCode>0.0;;</c:formatCode>
                <c:ptCount val="5"/>
                <c:pt idx="0">
                  <c:v>8.9197537220478988</c:v>
                </c:pt>
                <c:pt idx="1">
                  <c:v>8.9110506716010338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1.0802462779521012</c:v>
                </c:pt>
                <c:pt idx="1">
                  <c:v>1.0889493283989662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Hereford County Hospital (351)</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Hereford County Hospital (351)</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Hereford County Hospital (351)</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Hereford County Hospital (351)</c:v>
                </c:pt>
                <c:pt idx="2">
                  <c:v>Bromyard Community Hospital (-)</c:v>
                </c:pt>
                <c:pt idx="3">
                  <c:v>Leominster Community Hospital (-)</c:v>
                </c:pt>
                <c:pt idx="4">
                  <c:v>Ross On Wye Community Hospital (-)</c:v>
                </c:pt>
              </c:strCache>
            </c:strRef>
          </c:cat>
          <c:val>
            <c:numRef>
              <c:f>Sheet1!$G$2:$G$6</c:f>
              <c:numCache>
                <c:formatCode>0.0;;</c:formatCode>
                <c:ptCount val="5"/>
                <c:pt idx="0">
                  <c:v>8.069778136395712</c:v>
                </c:pt>
                <c:pt idx="1">
                  <c:v>8.0434057353210786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Hereford County Hospital (351)</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Hereford County Hospital (351)</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Hereford County Hospital (351)</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1.930221863604288</c:v>
                </c:pt>
                <c:pt idx="1">
                  <c:v>1.9565942646789214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(317)</c:v>
                </c:pt>
                <c:pt idx="1">
                  <c:v>Hereford County Hospital (304)</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(317)</c:v>
                </c:pt>
                <c:pt idx="1">
                  <c:v>Hereford County Hospital (304)</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(317)</c:v>
                </c:pt>
                <c:pt idx="1">
                  <c:v>Hereford County Hospital (304)</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(317)</c:v>
                </c:pt>
                <c:pt idx="1">
                  <c:v>Hereford County Hospital (304)</c:v>
                </c:pt>
                <c:pt idx="2">
                  <c:v>Bromyard Community Hospital (-)</c:v>
                </c:pt>
                <c:pt idx="3">
                  <c:v>Leominster Community Hospital (-)</c:v>
                </c:pt>
                <c:pt idx="4">
                  <c:v>Ross On Wye Community Hospital (-)</c:v>
                </c:pt>
              </c:strCache>
            </c:strRef>
          </c:cat>
          <c:val>
            <c:numRef>
              <c:f>Sheet1!$G$2:$G$6</c:f>
              <c:numCache>
                <c:formatCode>0.0;;</c:formatCode>
                <c:ptCount val="5"/>
                <c:pt idx="0">
                  <c:v>7.9941228120795369</c:v>
                </c:pt>
                <c:pt idx="1">
                  <c:v>8.0469560984758388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(317)</c:v>
                </c:pt>
                <c:pt idx="1">
                  <c:v>Hereford County Hospital (304)</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(317)</c:v>
                </c:pt>
                <c:pt idx="1">
                  <c:v>Hereford County Hospital (304)</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(317)</c:v>
                </c:pt>
                <c:pt idx="1">
                  <c:v>Hereford County Hospital (304)</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2.0058771879204631</c:v>
                </c:pt>
                <c:pt idx="1">
                  <c:v>1.9530439015241612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Hereford County Hospital (144)</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Hereford County Hospital (144)</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Hereford County Hospital (144)</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Hereford County Hospital (144)</c:v>
                </c:pt>
                <c:pt idx="2">
                  <c:v>Bromyard Community Hospital (-)</c:v>
                </c:pt>
                <c:pt idx="3">
                  <c:v>Leominster Community Hospital (-)</c:v>
                </c:pt>
                <c:pt idx="4">
                  <c:v>Ross On Wye Community Hospital (-)</c:v>
                </c:pt>
              </c:strCache>
            </c:strRef>
          </c:cat>
          <c:val>
            <c:numRef>
              <c:f>Sheet1!$G$2:$G$6</c:f>
              <c:numCache>
                <c:formatCode>0.0;;</c:formatCode>
                <c:ptCount val="5"/>
                <c:pt idx="0">
                  <c:v>8.0330059007403047</c:v>
                </c:pt>
                <c:pt idx="1">
                  <c:v>8.0664960516540631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Hereford County Hospital (144)</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Hereford County Hospital (144)</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Hereford County Hospital (144)</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1.9669940992596953</c:v>
                </c:pt>
                <c:pt idx="1">
                  <c:v>1.9335039483459369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Hereford County Hospital (216)</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Hereford County Hospital (216)</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Hereford County Hospital (216)</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Hereford County Hospital (216)</c:v>
                </c:pt>
                <c:pt idx="2">
                  <c:v>Bromyard Community Hospital (-)</c:v>
                </c:pt>
                <c:pt idx="3">
                  <c:v>Leominster Community Hospital (-)</c:v>
                </c:pt>
                <c:pt idx="4">
                  <c:v>Ross On Wye Community Hospital (-)</c:v>
                </c:pt>
              </c:strCache>
            </c:strRef>
          </c:cat>
          <c:val>
            <c:numRef>
              <c:f>Sheet1!$G$2:$G$6</c:f>
              <c:numCache>
                <c:formatCode>0.0;;</c:formatCode>
                <c:ptCount val="5"/>
                <c:pt idx="0">
                  <c:v>6.5860358680699767</c:v>
                </c:pt>
                <c:pt idx="1">
                  <c:v>6.5808831980477587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Hereford County Hospital (216)</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Hereford County Hospital (216)</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Hereford County Hospital (216)</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3.4139641319300233</c:v>
                </c:pt>
                <c:pt idx="1">
                  <c:v>3.4191168019522413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Hereford County Hospital (488)</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Hereford County Hospital (488)</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9.1829799764676956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Hereford County Hospital (488)</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Hereford County Hospital (488)</c:v>
                </c:pt>
                <c:pt idx="2">
                  <c:v>Bromyard Community Hospital (-)</c:v>
                </c:pt>
                <c:pt idx="3">
                  <c:v>Leominster Community Hospital (-)</c:v>
                </c:pt>
                <c:pt idx="4">
                  <c:v>Ross On Wye Community Hospital (-)</c:v>
                </c:pt>
              </c:strCache>
            </c:strRef>
          </c:cat>
          <c:val>
            <c:numRef>
              <c:f>Sheet1!$G$2:$G$6</c:f>
              <c:numCache>
                <c:formatCode>0.0;;</c:formatCode>
                <c:ptCount val="5"/>
                <c:pt idx="0">
                  <c:v>9.1937599820593192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Hereford County Hospital (488)</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Hereford County Hospital (488)</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Hereford County Hospital (488)</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0.80624001794068079</c:v>
                </c:pt>
                <c:pt idx="1">
                  <c:v>0.81702002353230441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Hereford County Hospital (496)</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Hereford County Hospital (496)</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Hereford County Hospital (496)</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Hereford County Hospital (496)</c:v>
                </c:pt>
                <c:pt idx="2">
                  <c:v>Bromyard Community Hospital (-)</c:v>
                </c:pt>
                <c:pt idx="3">
                  <c:v>Leominster Community Hospital (-)</c:v>
                </c:pt>
                <c:pt idx="4">
                  <c:v>Ross On Wye Community Hospital (-)</c:v>
                </c:pt>
              </c:strCache>
            </c:strRef>
          </c:cat>
          <c:val>
            <c:numRef>
              <c:f>Sheet1!$G$2:$G$6</c:f>
              <c:numCache>
                <c:formatCode>0.0;;</c:formatCode>
                <c:ptCount val="5"/>
                <c:pt idx="0">
                  <c:v>8.4871054306264728</c:v>
                </c:pt>
                <c:pt idx="1">
                  <c:v>8.5154808383711771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Hereford County Hospital (496)</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Hereford County Hospital (496)</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Hereford County Hospital (496)</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1.5128945693735272</c:v>
                </c:pt>
                <c:pt idx="1">
                  <c:v>1.4845191616288229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(553)</c:v>
                </c:pt>
                <c:pt idx="1">
                  <c:v>Hereford County Hospital (530)</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(553)</c:v>
                </c:pt>
                <c:pt idx="1">
                  <c:v>Hereford County Hospital (530)</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(553)</c:v>
                </c:pt>
                <c:pt idx="1">
                  <c:v>Hereford County Hospital (530)</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(553)</c:v>
                </c:pt>
                <c:pt idx="1">
                  <c:v>Hereford County Hospital (530)</c:v>
                </c:pt>
                <c:pt idx="2">
                  <c:v>Bromyard Community Hospital (-)</c:v>
                </c:pt>
                <c:pt idx="3">
                  <c:v>Leominster Community Hospital (-)</c:v>
                </c:pt>
                <c:pt idx="4">
                  <c:v>Ross On Wye Community Hospital (-)</c:v>
                </c:pt>
              </c:strCache>
            </c:strRef>
          </c:cat>
          <c:val>
            <c:numRef>
              <c:f>Sheet1!$G$2:$G$6</c:f>
              <c:numCache>
                <c:formatCode>0.0;;</c:formatCode>
                <c:ptCount val="5"/>
                <c:pt idx="0">
                  <c:v>8.9272376336500461</c:v>
                </c:pt>
                <c:pt idx="1">
                  <c:v>8.9558812198527082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(553)</c:v>
                </c:pt>
                <c:pt idx="1">
                  <c:v>Hereford County Hospital (530)</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(553)</c:v>
                </c:pt>
                <c:pt idx="1">
                  <c:v>Hereford County Hospital (530)</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(553)</c:v>
                </c:pt>
                <c:pt idx="1">
                  <c:v>Hereford County Hospital (530)</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1.0727623663499539</c:v>
                </c:pt>
                <c:pt idx="1">
                  <c:v>1.0441187801472918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(547)</c:v>
                </c:pt>
                <c:pt idx="1">
                  <c:v>Hereford County Hospital (526)</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(547)</c:v>
                </c:pt>
                <c:pt idx="1">
                  <c:v>Hereford County Hospital (526)</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(547)</c:v>
                </c:pt>
                <c:pt idx="1">
                  <c:v>Hereford County Hospital (526)</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(547)</c:v>
                </c:pt>
                <c:pt idx="1">
                  <c:v>Hereford County Hospital (526)</c:v>
                </c:pt>
                <c:pt idx="2">
                  <c:v>Bromyard Community Hospital (-)</c:v>
                </c:pt>
                <c:pt idx="3">
                  <c:v>Leominster Community Hospital (-)</c:v>
                </c:pt>
                <c:pt idx="4">
                  <c:v>Ross On Wye Community Hospital (-)</c:v>
                </c:pt>
              </c:strCache>
            </c:strRef>
          </c:cat>
          <c:val>
            <c:numRef>
              <c:f>Sheet1!$G$2:$G$6</c:f>
              <c:numCache>
                <c:formatCode>0.0;;</c:formatCode>
                <c:ptCount val="5"/>
                <c:pt idx="0">
                  <c:v>8.3963888564487927</c:v>
                </c:pt>
                <c:pt idx="1">
                  <c:v>8.4580544533532205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(547)</c:v>
                </c:pt>
                <c:pt idx="1">
                  <c:v>Hereford County Hospital (526)</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(547)</c:v>
                </c:pt>
                <c:pt idx="1">
                  <c:v>Hereford County Hospital (526)</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(547)</c:v>
                </c:pt>
                <c:pt idx="1">
                  <c:v>Hereford County Hospital (526)</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1.6036111435512073</c:v>
                </c:pt>
                <c:pt idx="1">
                  <c:v>1.5419455466467795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(513)</c:v>
                </c:pt>
                <c:pt idx="1">
                  <c:v>Hereford County Hospital (490)</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(513)</c:v>
                </c:pt>
                <c:pt idx="1">
                  <c:v>Hereford County Hospital (490)</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(513)</c:v>
                </c:pt>
                <c:pt idx="1">
                  <c:v>Hereford County Hospital (490)</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(513)</c:v>
                </c:pt>
                <c:pt idx="1">
                  <c:v>Hereford County Hospital (490)</c:v>
                </c:pt>
                <c:pt idx="2">
                  <c:v>Bromyard Community Hospital (-)</c:v>
                </c:pt>
                <c:pt idx="3">
                  <c:v>Leominster Community Hospital (-)</c:v>
                </c:pt>
                <c:pt idx="4">
                  <c:v>Ross On Wye Community Hospital (-)</c:v>
                </c:pt>
              </c:strCache>
            </c:strRef>
          </c:cat>
          <c:val>
            <c:numRef>
              <c:f>Sheet1!$G$2:$G$6</c:f>
              <c:numCache>
                <c:formatCode>0.0;;</c:formatCode>
                <c:ptCount val="5"/>
                <c:pt idx="0">
                  <c:v>8.4525366422726655</c:v>
                </c:pt>
                <c:pt idx="1">
                  <c:v>8.4303822186781474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(513)</c:v>
                </c:pt>
                <c:pt idx="1">
                  <c:v>Hereford County Hospital (490)</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(513)</c:v>
                </c:pt>
                <c:pt idx="1">
                  <c:v>Hereford County Hospital (490)</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(513)</c:v>
                </c:pt>
                <c:pt idx="1">
                  <c:v>Hereford County Hospital (490)</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1.5474633577273345</c:v>
                </c:pt>
                <c:pt idx="1">
                  <c:v>1.5696177813218526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(554)</c:v>
                </c:pt>
                <c:pt idx="1">
                  <c:v>Hereford County Hospital (531)</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(554)</c:v>
                </c:pt>
                <c:pt idx="1">
                  <c:v>Hereford County Hospital (531)</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(554)</c:v>
                </c:pt>
                <c:pt idx="1">
                  <c:v>Hereford County Hospital (531)</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(554)</c:v>
                </c:pt>
                <c:pt idx="1">
                  <c:v>Hereford County Hospital (531)</c:v>
                </c:pt>
                <c:pt idx="2">
                  <c:v>Bromyard Community Hospital (-)</c:v>
                </c:pt>
                <c:pt idx="3">
                  <c:v>Leominster Community Hospital (-)</c:v>
                </c:pt>
                <c:pt idx="4">
                  <c:v>Ross On Wye Community Hospital (-)</c:v>
                </c:pt>
              </c:strCache>
            </c:strRef>
          </c:cat>
          <c:val>
            <c:numRef>
              <c:f>Sheet1!$G$2:$G$6</c:f>
              <c:numCache>
                <c:formatCode>0.0;;</c:formatCode>
                <c:ptCount val="5"/>
                <c:pt idx="0">
                  <c:v>8.8556375594209857</c:v>
                </c:pt>
                <c:pt idx="1">
                  <c:v>8.8463215936933004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(554)</c:v>
                </c:pt>
                <c:pt idx="1">
                  <c:v>Hereford County Hospital (531)</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(554)</c:v>
                </c:pt>
                <c:pt idx="1">
                  <c:v>Hereford County Hospital (531)</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(554)</c:v>
                </c:pt>
                <c:pt idx="1">
                  <c:v>Hereford County Hospital (531)</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1.1443624405790143</c:v>
                </c:pt>
                <c:pt idx="1">
                  <c:v>1.1536784063066996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(549)</c:v>
                </c:pt>
                <c:pt idx="1">
                  <c:v>Hereford County Hospital (529)</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(549)</c:v>
                </c:pt>
                <c:pt idx="1">
                  <c:v>Hereford County Hospital (529)</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(549)</c:v>
                </c:pt>
                <c:pt idx="1">
                  <c:v>Hereford County Hospital (529)</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(549)</c:v>
                </c:pt>
                <c:pt idx="1">
                  <c:v>Hereford County Hospital (529)</c:v>
                </c:pt>
                <c:pt idx="2">
                  <c:v>Bromyard Community Hospital (-)</c:v>
                </c:pt>
                <c:pt idx="3">
                  <c:v>Leominster Community Hospital (-)</c:v>
                </c:pt>
                <c:pt idx="4">
                  <c:v>Ross On Wye Community Hospital (-)</c:v>
                </c:pt>
              </c:strCache>
            </c:strRef>
          </c:cat>
          <c:val>
            <c:numRef>
              <c:f>Sheet1!$G$2:$G$6</c:f>
              <c:numCache>
                <c:formatCode>0.0;;</c:formatCode>
                <c:ptCount val="5"/>
                <c:pt idx="0">
                  <c:v>8.6591083928844661</c:v>
                </c:pt>
                <c:pt idx="1">
                  <c:v>8.6579925070760151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(549)</c:v>
                </c:pt>
                <c:pt idx="1">
                  <c:v>Hereford County Hospital (529)</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(549)</c:v>
                </c:pt>
                <c:pt idx="1">
                  <c:v>Hereford County Hospital (529)</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(549)</c:v>
                </c:pt>
                <c:pt idx="1">
                  <c:v>Hereford County Hospital (529)</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1.3408916071155339</c:v>
                </c:pt>
                <c:pt idx="1">
                  <c:v>1.3420074929239849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(529)</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(529)</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(529)</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(529)</c:v>
                </c:pt>
                <c:pt idx="2">
                  <c:v>Bromyard Community Hospital (-)</c:v>
                </c:pt>
                <c:pt idx="3">
                  <c:v>Leominster Community Hospital (-)</c:v>
                </c:pt>
                <c:pt idx="4">
                  <c:v>Ross On Wye Community Hospital (-)</c:v>
                </c:pt>
              </c:strCache>
            </c:strRef>
          </c:cat>
          <c:val>
            <c:numRef>
              <c:f>Sheet1!$G$2:$G$6</c:f>
              <c:numCache>
                <c:formatCode>0.0;;</c:formatCode>
                <c:ptCount val="5"/>
                <c:pt idx="0">
                  <c:v>7.4402109134226189</c:v>
                </c:pt>
                <c:pt idx="1">
                  <c:v>7.4173342222651391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(529)</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(529)</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(529)</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2.5597890865773811</c:v>
                </c:pt>
                <c:pt idx="1">
                  <c:v>2.5826657777348609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Hereford County Hospital (484)</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Hereford County Hospital (484)</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Hereford County Hospital (484)</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Hereford County Hospital (484)</c:v>
                </c:pt>
                <c:pt idx="2">
                  <c:v>Bromyard Community Hospital (-)</c:v>
                </c:pt>
                <c:pt idx="3">
                  <c:v>Leominster Community Hospital (-)</c:v>
                </c:pt>
                <c:pt idx="4">
                  <c:v>Ross On Wye Community Hospital (-)</c:v>
                </c:pt>
              </c:strCache>
            </c:strRef>
          </c:cat>
          <c:val>
            <c:numRef>
              <c:f>Sheet1!$G$2:$G$6</c:f>
              <c:numCache>
                <c:formatCode>0.0;;</c:formatCode>
                <c:ptCount val="5"/>
                <c:pt idx="0">
                  <c:v>7.6417586390065049</c:v>
                </c:pt>
                <c:pt idx="1">
                  <c:v>7.6519450667860767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Hereford County Hospital (484)</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Hereford County Hospital (484)</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Hereford County Hospital (484)</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2.3582413609934951</c:v>
                </c:pt>
                <c:pt idx="1">
                  <c:v>2.3480549332139233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(536)</c:v>
                </c:pt>
                <c:pt idx="1">
                  <c:v>Hereford County Hospital (517)</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(536)</c:v>
                </c:pt>
                <c:pt idx="1">
                  <c:v>Hereford County Hospital (517)</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(536)</c:v>
                </c:pt>
                <c:pt idx="1">
                  <c:v>Hereford County Hospital (517)</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(536)</c:v>
                </c:pt>
                <c:pt idx="1">
                  <c:v>Hereford County Hospital (517)</c:v>
                </c:pt>
                <c:pt idx="2">
                  <c:v>Bromyard Community Hospital (-)</c:v>
                </c:pt>
                <c:pt idx="3">
                  <c:v>Leominster Community Hospital (-)</c:v>
                </c:pt>
                <c:pt idx="4">
                  <c:v>Ross On Wye Community Hospital (-)</c:v>
                </c:pt>
              </c:strCache>
            </c:strRef>
          </c:cat>
          <c:val>
            <c:numRef>
              <c:f>Sheet1!$G$2:$G$6</c:f>
              <c:numCache>
                <c:formatCode>0.0;;</c:formatCode>
                <c:ptCount val="5"/>
                <c:pt idx="0">
                  <c:v>7.0375586723121488</c:v>
                </c:pt>
                <c:pt idx="1">
                  <c:v>7.0141995396617194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(536)</c:v>
                </c:pt>
                <c:pt idx="1">
                  <c:v>Hereford County Hospital (517)</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(536)</c:v>
                </c:pt>
                <c:pt idx="1">
                  <c:v>Hereford County Hospital (517)</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(536)</c:v>
                </c:pt>
                <c:pt idx="1">
                  <c:v>Hereford County Hospital (517)</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2.9624413276878512</c:v>
                </c:pt>
                <c:pt idx="1">
                  <c:v>2.9858004603382806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6.1855042522227848</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Hereford County Hospital (515)</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Hereford County Hospital (515)</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Hereford County Hospital (515)</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Hereford County Hospital (515)</c:v>
                </c:pt>
                <c:pt idx="2">
                  <c:v>Bromyard Community Hospital (-)</c:v>
                </c:pt>
                <c:pt idx="3">
                  <c:v>Leominster Community Hospital (-)</c:v>
                </c:pt>
                <c:pt idx="4">
                  <c:v>Ross On Wye Community Hospital (-)</c:v>
                </c:pt>
              </c:strCache>
            </c:strRef>
          </c:cat>
          <c:val>
            <c:numRef>
              <c:f>Sheet1!$G$2:$G$6</c:f>
              <c:numCache>
                <c:formatCode>0.0;;</c:formatCode>
                <c:ptCount val="5"/>
                <c:pt idx="0">
                  <c:v>8.5403390849281102</c:v>
                </c:pt>
                <c:pt idx="1">
                  <c:v>8.5651192926909268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Hereford County Hospital (515)</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Hereford County Hospital (515)</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Hereford County Hospital (515)</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1.4596609150718898</c:v>
                </c:pt>
                <c:pt idx="1">
                  <c:v>1.4348807073090732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Hereford County Hospital (444)</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Hereford County Hospital (444)</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Hereford County Hospital (444)</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Hereford County Hospital (444)</c:v>
                </c:pt>
                <c:pt idx="2">
                  <c:v>Bromyard Community Hospital (-)</c:v>
                </c:pt>
                <c:pt idx="3">
                  <c:v>Leominster Community Hospital (-)</c:v>
                </c:pt>
                <c:pt idx="4">
                  <c:v>Ross On Wye Community Hospital (-)</c:v>
                </c:pt>
              </c:strCache>
            </c:strRef>
          </c:cat>
          <c:val>
            <c:numRef>
              <c:f>Sheet1!$G$2:$G$6</c:f>
              <c:numCache>
                <c:formatCode>0.0;;</c:formatCode>
                <c:ptCount val="5"/>
                <c:pt idx="0">
                  <c:v>7.7024663479265758</c:v>
                </c:pt>
                <c:pt idx="1">
                  <c:v>7.6881840826671564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Hereford County Hospital (444)</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Hereford County Hospital (444)</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Hereford County Hospital (444)</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2.2975336520734242</c:v>
                </c:pt>
                <c:pt idx="1">
                  <c:v>2.3118159173328436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(527)</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(527)</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9.2068854491636749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(527)</c:v>
                </c:pt>
                <c:pt idx="2">
                  <c:v>Bromyard Community Hospital (-)</c:v>
                </c:pt>
                <c:pt idx="3">
                  <c:v>Leominster Community Hospital (-)</c:v>
                </c:pt>
                <c:pt idx="4">
                  <c:v>Ross On Wye Community Hospital (-)</c:v>
                </c:pt>
              </c:strCache>
            </c:strRef>
          </c:cat>
          <c:val>
            <c:numRef>
              <c:f>Sheet1!$F$2:$F$6</c:f>
              <c:numCache>
                <c:formatCode>0.0;;</c:formatCode>
                <c:ptCount val="5"/>
                <c:pt idx="0">
                  <c:v>9.2068139745347217</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(527)</c:v>
                </c:pt>
                <c:pt idx="2">
                  <c:v>Bromyard Community Hospital (-)</c:v>
                </c:pt>
                <c:pt idx="3">
                  <c:v>Leominster Community Hospital (-)</c:v>
                </c:pt>
                <c:pt idx="4">
                  <c:v>Ross On Wye Community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(527)</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(527)</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(527)</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0.79318602546527828</c:v>
                </c:pt>
                <c:pt idx="1">
                  <c:v>0.79311455083632509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(447)</c:v>
                </c:pt>
                <c:pt idx="1">
                  <c:v>Hereford County Hospital (430)</c:v>
                </c:pt>
                <c:pt idx="2">
                  <c:v>Bromyard Community Hospital (-)</c:v>
                </c:pt>
                <c:pt idx="3">
                  <c:v>Leominster Community Hospital (-)</c:v>
                </c:pt>
                <c:pt idx="4">
                  <c:v>Ross On Wye Community Hospital (-)</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(447)</c:v>
                </c:pt>
                <c:pt idx="1">
                  <c:v>Hereford County Hospital (430)</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(447)</c:v>
                </c:pt>
                <c:pt idx="1">
                  <c:v>Hereford County Hospital (430)</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(447)</c:v>
                </c:pt>
                <c:pt idx="1">
                  <c:v>Hereford County Hospital (430)</c:v>
                </c:pt>
                <c:pt idx="2">
                  <c:v>Bromyard Community Hospital (-)</c:v>
                </c:pt>
                <c:pt idx="3">
                  <c:v>Leominster Community Hospital (-)</c:v>
                </c:pt>
                <c:pt idx="4">
                  <c:v>Ross On Wye Community Hospital (-)</c:v>
                </c:pt>
              </c:strCache>
            </c:strRef>
          </c:cat>
          <c:val>
            <c:numRef>
              <c:f>Sheet1!$G$2:$G$6</c:f>
              <c:numCache>
                <c:formatCode>0.0;;</c:formatCode>
                <c:ptCount val="5"/>
                <c:pt idx="0">
                  <c:v>8.9193234848543295</c:v>
                </c:pt>
                <c:pt idx="1">
                  <c:v>8.9343025204207578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(447)</c:v>
                </c:pt>
                <c:pt idx="1">
                  <c:v>Hereford County Hospital (430)</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(447)</c:v>
                </c:pt>
                <c:pt idx="1">
                  <c:v>Hereford County Hospital (430)</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(447)</c:v>
                </c:pt>
                <c:pt idx="1">
                  <c:v>Hereford County Hospital (430)</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1.0806765151456705</c:v>
                </c:pt>
                <c:pt idx="1">
                  <c:v>1.0656974795792422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Hereford County Hospital (479)</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Hereford County Hospital (479)</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Hereford County Hospital (479)</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Hereford County Hospital (479)</c:v>
                </c:pt>
                <c:pt idx="2">
                  <c:v>Bromyard Community Hospital (-)</c:v>
                </c:pt>
                <c:pt idx="3">
                  <c:v>Leominster Community Hospital (-)</c:v>
                </c:pt>
                <c:pt idx="4">
                  <c:v>Ross On Wye Community Hospital (-)</c:v>
                </c:pt>
              </c:strCache>
            </c:strRef>
          </c:cat>
          <c:val>
            <c:numRef>
              <c:f>Sheet1!$G$2:$G$6</c:f>
              <c:numCache>
                <c:formatCode>0.0;;</c:formatCode>
                <c:ptCount val="5"/>
                <c:pt idx="0">
                  <c:v>8.1492806532201936</c:v>
                </c:pt>
                <c:pt idx="1">
                  <c:v>8.1657807081131395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Hereford County Hospital (479)</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Hereford County Hospital (479)</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Hereford County Hospital (479)</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1.8507193467798064</c:v>
                </c:pt>
                <c:pt idx="1">
                  <c:v>1.8342192918868605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Hereford County Hospital (37)</c:v>
                </c:pt>
                <c:pt idx="2">
                  <c:v>Bromyard Community Hospital (-)</c:v>
                </c:pt>
                <c:pt idx="3">
                  <c:v>Leominster Community Hospital (-)</c:v>
                </c:pt>
                <c:pt idx="4">
                  <c:v>Ross On Wye Community Hospital (-)</c:v>
                </c:pt>
              </c:strCache>
            </c:strRef>
          </c:cat>
          <c:val>
            <c:numRef>
              <c:f>Sheet1!$D$2:$D$6</c:f>
              <c:numCache>
                <c:formatCode>0.0;;</c:formatCode>
                <c:ptCount val="5"/>
                <c:pt idx="0">
                  <c:v>6.9724224351523434</c:v>
                </c:pt>
                <c:pt idx="1">
                  <c:v>6.8298731953679717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Hereford County Hospital (37)</c:v>
                </c:pt>
                <c:pt idx="2">
                  <c:v>Bromyard Community Hospital (-)</c:v>
                </c:pt>
                <c:pt idx="3">
                  <c:v>Leominster Community Hospital (-)</c:v>
                </c:pt>
                <c:pt idx="4">
                  <c:v>Ross On Wye Community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Hereford County Hospital (37)</c:v>
                </c:pt>
                <c:pt idx="2">
                  <c:v>Bromyard Community Hospital (-)</c:v>
                </c:pt>
                <c:pt idx="3">
                  <c:v>Leominster Community Hospital (-)</c:v>
                </c:pt>
                <c:pt idx="4">
                  <c:v>Ross On Wye Community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Hereford County Hospital (37)</c:v>
                </c:pt>
                <c:pt idx="2">
                  <c:v>Bromyard Community Hospital (-)</c:v>
                </c:pt>
                <c:pt idx="3">
                  <c:v>Leominster Community Hospital (-)</c:v>
                </c:pt>
                <c:pt idx="4">
                  <c:v>Ross On Wye Community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Hereford County Hospital (37)</c:v>
                </c:pt>
                <c:pt idx="2">
                  <c:v>Bromyard Community Hospital (-)</c:v>
                </c:pt>
                <c:pt idx="3">
                  <c:v>Leominster Community Hospital (-)</c:v>
                </c:pt>
                <c:pt idx="4">
                  <c:v>Ross On Wye Community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Hereford County Hospital (37)</c:v>
                </c:pt>
                <c:pt idx="2">
                  <c:v>Bromyard Community Hospital (-)</c:v>
                </c:pt>
                <c:pt idx="3">
                  <c:v>Leominster Community Hospital (-)</c:v>
                </c:pt>
                <c:pt idx="4">
                  <c:v>Ross On Wye Community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Hereford County Hospital (37)</c:v>
                </c:pt>
                <c:pt idx="2">
                  <c:v>Bromyard Community Hospital (-)</c:v>
                </c:pt>
                <c:pt idx="3">
                  <c:v>Leominster Community Hospital (-)</c:v>
                </c:pt>
                <c:pt idx="4">
                  <c:v>Ross On Wye Community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Hereford County Hospital (-)</c:v>
                </c:pt>
                <c:pt idx="2">
                  <c:v>Bromyard Community Hospital (-)</c:v>
                </c:pt>
                <c:pt idx="3">
                  <c:v>Leominster Community Hospital (-)</c:v>
                </c:pt>
                <c:pt idx="4">
                  <c:v>Ross On Wye Community Hospital (-)</c:v>
                </c:pt>
              </c:strCache>
            </c:strRef>
          </c:cat>
          <c:val>
            <c:numRef>
              <c:f>Sheet1!$D$2:$D$6</c:f>
              <c:numCache>
                <c:formatCode>0.0;;</c:formatCode>
                <c:ptCount val="5"/>
                <c:pt idx="0">
                  <c:v>8.6817322093630995</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Hereford County Hospital (-)</c:v>
                </c:pt>
                <c:pt idx="2">
                  <c:v>Bromyard Community Hospital (-)</c:v>
                </c:pt>
                <c:pt idx="3">
                  <c:v>Leominster Community Hospital (-)</c:v>
                </c:pt>
                <c:pt idx="4">
                  <c:v>Ross On Wye Community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Hereford County Hospital (-)</c:v>
                </c:pt>
                <c:pt idx="2">
                  <c:v>Bromyard Community Hospital (-)</c:v>
                </c:pt>
                <c:pt idx="3">
                  <c:v>Leominster Community Hospital (-)</c:v>
                </c:pt>
                <c:pt idx="4">
                  <c:v>Ross On Wye Community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Hereford County Hospital (-)</c:v>
                </c:pt>
                <c:pt idx="2">
                  <c:v>Bromyard Community Hospital (-)</c:v>
                </c:pt>
                <c:pt idx="3">
                  <c:v>Leominster Community Hospital (-)</c:v>
                </c:pt>
                <c:pt idx="4">
                  <c:v>Ross On Wye Community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Hereford County Hospital (-)</c:v>
                </c:pt>
                <c:pt idx="2">
                  <c:v>Bromyard Community Hospital (-)</c:v>
                </c:pt>
                <c:pt idx="3">
                  <c:v>Leominster Community Hospital (-)</c:v>
                </c:pt>
                <c:pt idx="4">
                  <c:v>Ross On Wye Community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Hereford County Hospital (-)</c:v>
                </c:pt>
                <c:pt idx="2">
                  <c:v>Bromyard Community Hospital (-)</c:v>
                </c:pt>
                <c:pt idx="3">
                  <c:v>Leominster Community Hospital (-)</c:v>
                </c:pt>
                <c:pt idx="4">
                  <c:v>Ross On Wye Community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Hereford County Hospital (-)</c:v>
                </c:pt>
                <c:pt idx="2">
                  <c:v>Bromyard Community Hospital (-)</c:v>
                </c:pt>
                <c:pt idx="3">
                  <c:v>Leominster Community Hospital (-)</c:v>
                </c:pt>
                <c:pt idx="4">
                  <c:v>Ross On Wye Community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(91)</c:v>
                </c:pt>
                <c:pt idx="1">
                  <c:v>Hereford County Hospital (82)</c:v>
                </c:pt>
                <c:pt idx="2">
                  <c:v>Bromyard Community Hospital (-)</c:v>
                </c:pt>
                <c:pt idx="3">
                  <c:v>Leominster Community Hospital (-)</c:v>
                </c:pt>
                <c:pt idx="4">
                  <c:v>Ross On Wye Community Hospital (-)</c:v>
                </c:pt>
              </c:strCache>
            </c:strRef>
          </c:cat>
          <c:val>
            <c:numRef>
              <c:f>Sheet1!$D$2:$D$6</c:f>
              <c:numCache>
                <c:formatCode>0.0;;</c:formatCode>
                <c:ptCount val="5"/>
                <c:pt idx="0">
                  <c:v>7.8450617860736163</c:v>
                </c:pt>
                <c:pt idx="1">
                  <c:v>7.7309440552985667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(91)</c:v>
                </c:pt>
                <c:pt idx="1">
                  <c:v>Hereford County Hospital (82)</c:v>
                </c:pt>
                <c:pt idx="2">
                  <c:v>Bromyard Community Hospital (-)</c:v>
                </c:pt>
                <c:pt idx="3">
                  <c:v>Leominster Community Hospital (-)</c:v>
                </c:pt>
                <c:pt idx="4">
                  <c:v>Ross On Wye Community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(91)</c:v>
                </c:pt>
                <c:pt idx="1">
                  <c:v>Hereford County Hospital (82)</c:v>
                </c:pt>
                <c:pt idx="2">
                  <c:v>Bromyard Community Hospital (-)</c:v>
                </c:pt>
                <c:pt idx="3">
                  <c:v>Leominster Community Hospital (-)</c:v>
                </c:pt>
                <c:pt idx="4">
                  <c:v>Ross On Wye Community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(91)</c:v>
                </c:pt>
                <c:pt idx="1">
                  <c:v>Hereford County Hospital (82)</c:v>
                </c:pt>
                <c:pt idx="2">
                  <c:v>Bromyard Community Hospital (-)</c:v>
                </c:pt>
                <c:pt idx="3">
                  <c:v>Leominster Community Hospital (-)</c:v>
                </c:pt>
                <c:pt idx="4">
                  <c:v>Ross On Wye Community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(91)</c:v>
                </c:pt>
                <c:pt idx="1">
                  <c:v>Hereford County Hospital (82)</c:v>
                </c:pt>
                <c:pt idx="2">
                  <c:v>Bromyard Community Hospital (-)</c:v>
                </c:pt>
                <c:pt idx="3">
                  <c:v>Leominster Community Hospital (-)</c:v>
                </c:pt>
                <c:pt idx="4">
                  <c:v>Ross On Wye Community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(91)</c:v>
                </c:pt>
                <c:pt idx="1">
                  <c:v>Hereford County Hospital (82)</c:v>
                </c:pt>
                <c:pt idx="2">
                  <c:v>Bromyard Community Hospital (-)</c:v>
                </c:pt>
                <c:pt idx="3">
                  <c:v>Leominster Community Hospital (-)</c:v>
                </c:pt>
                <c:pt idx="4">
                  <c:v>Ross On Wye Community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(91)</c:v>
                </c:pt>
                <c:pt idx="1">
                  <c:v>Hereford County Hospital (82)</c:v>
                </c:pt>
                <c:pt idx="2">
                  <c:v>Bromyard Community Hospital (-)</c:v>
                </c:pt>
                <c:pt idx="3">
                  <c:v>Leominster Community Hospital (-)</c:v>
                </c:pt>
                <c:pt idx="4">
                  <c:v>Ross On Wye Community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Hereford County Hospital (62)</c:v>
                </c:pt>
                <c:pt idx="2">
                  <c:v>Bromyard Community Hospital (-)</c:v>
                </c:pt>
                <c:pt idx="3">
                  <c:v>Leominster Community Hospital (-)</c:v>
                </c:pt>
                <c:pt idx="4">
                  <c:v>Ross On Wye Community Hospital (-)</c:v>
                </c:pt>
              </c:strCache>
            </c:strRef>
          </c:cat>
          <c:val>
            <c:numRef>
              <c:f>Sheet1!$D$2:$D$6</c:f>
              <c:numCache>
                <c:formatCode>0.0;;</c:formatCode>
                <c:ptCount val="5"/>
                <c:pt idx="0">
                  <c:v>7.0200918289142233</c:v>
                </c:pt>
                <c:pt idx="1">
                  <c:v>7.0621383082268929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Hereford County Hospital (62)</c:v>
                </c:pt>
                <c:pt idx="2">
                  <c:v>Bromyard Community Hospital (-)</c:v>
                </c:pt>
                <c:pt idx="3">
                  <c:v>Leominster Community Hospital (-)</c:v>
                </c:pt>
                <c:pt idx="4">
                  <c:v>Ross On Wye Community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Hereford County Hospital (62)</c:v>
                </c:pt>
                <c:pt idx="2">
                  <c:v>Bromyard Community Hospital (-)</c:v>
                </c:pt>
                <c:pt idx="3">
                  <c:v>Leominster Community Hospital (-)</c:v>
                </c:pt>
                <c:pt idx="4">
                  <c:v>Ross On Wye Community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Hereford County Hospital (62)</c:v>
                </c:pt>
                <c:pt idx="2">
                  <c:v>Bromyard Community Hospital (-)</c:v>
                </c:pt>
                <c:pt idx="3">
                  <c:v>Leominster Community Hospital (-)</c:v>
                </c:pt>
                <c:pt idx="4">
                  <c:v>Ross On Wye Community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Hereford County Hospital (62)</c:v>
                </c:pt>
                <c:pt idx="2">
                  <c:v>Bromyard Community Hospital (-)</c:v>
                </c:pt>
                <c:pt idx="3">
                  <c:v>Leominster Community Hospital (-)</c:v>
                </c:pt>
                <c:pt idx="4">
                  <c:v>Ross On Wye Community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Hereford County Hospital (62)</c:v>
                </c:pt>
                <c:pt idx="2">
                  <c:v>Bromyard Community Hospital (-)</c:v>
                </c:pt>
                <c:pt idx="3">
                  <c:v>Leominster Community Hospital (-)</c:v>
                </c:pt>
                <c:pt idx="4">
                  <c:v>Ross On Wye Community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Hereford County Hospital (62)</c:v>
                </c:pt>
                <c:pt idx="2">
                  <c:v>Bromyard Community Hospital (-)</c:v>
                </c:pt>
                <c:pt idx="3">
                  <c:v>Leominster Community Hospital (-)</c:v>
                </c:pt>
                <c:pt idx="4">
                  <c:v>Ross On Wye Community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Hereford County Hospital (32)</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Hereford County Hospital (32)</c:v>
                </c:pt>
                <c:pt idx="2">
                  <c:v>Bromyard Community Hospital (-)</c:v>
                </c:pt>
                <c:pt idx="3">
                  <c:v>Leominster Community Hospital (-)</c:v>
                </c:pt>
                <c:pt idx="4">
                  <c:v>Ross On Wye Community Hospital (-)</c:v>
                </c:pt>
              </c:strCache>
            </c:strRef>
          </c:cat>
          <c:val>
            <c:numRef>
              <c:f>Sheet1!$E$2:$E$6</c:f>
              <c:numCache>
                <c:formatCode>0.0;;</c:formatCode>
                <c:ptCount val="5"/>
                <c:pt idx="0">
                  <c:v>5.1110680955579282</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Hereford County Hospital (32)</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5.1096219064227579</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Hereford County Hospital (32)</c:v>
                </c:pt>
                <c:pt idx="2">
                  <c:v>Bromyard Community Hospital (-)</c:v>
                </c:pt>
                <c:pt idx="3">
                  <c:v>Leominster Community Hospital (-)</c:v>
                </c:pt>
                <c:pt idx="4">
                  <c:v>Ross On Wye Community Hospital (-)</c:v>
                </c:pt>
              </c:strCache>
            </c:strRef>
          </c:cat>
          <c:val>
            <c:numRef>
              <c:f>Sheet1!$G$2:$G$6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Hereford County Hospital (32)</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Hereford County Hospital (32)</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Hereford County Hospital (32)</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4.8889319044420718</c:v>
                </c:pt>
                <c:pt idx="1">
                  <c:v>4.8903780935772421</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0.27831197421465115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0.661208790014713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0.18434006711142104</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1.9244840461572288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0.18434006711142104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0.66120879001471344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0.56550280038050005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4.9075432439585143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Hereford County Hospital (32)</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Hereford County Hospital (32)</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Hereford County Hospital (32)</c:v>
                </c:pt>
                <c:pt idx="2">
                  <c:v>Bromyard Community Hospital (-)</c:v>
                </c:pt>
                <c:pt idx="3">
                  <c:v>Leominster Community Hospital (-)</c:v>
                </c:pt>
                <c:pt idx="4">
                  <c:v>Ross On Wye Community Hospital (-)</c:v>
                </c:pt>
              </c:strCache>
            </c:strRef>
          </c:cat>
          <c:val>
            <c:numRef>
              <c:f>Sheet1!$F$2:$F$6</c:f>
              <c:numCache>
                <c:formatCode>0.0;;</c:formatCode>
                <c:ptCount val="5"/>
                <c:pt idx="0">
                  <c:v>5.8900169940257623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Hereford County Hospital (32)</c:v>
                </c:pt>
                <c:pt idx="2">
                  <c:v>Bromyard Community Hospital (-)</c:v>
                </c:pt>
                <c:pt idx="3">
                  <c:v>Leominster Community Hospital (-)</c:v>
                </c:pt>
                <c:pt idx="4">
                  <c:v>Ross On Wye Community Hospital (-)</c:v>
                </c:pt>
              </c:strCache>
            </c:strRef>
          </c:cat>
          <c:val>
            <c:numRef>
              <c:f>Sheet1!$G$2:$G$6</c:f>
              <c:numCache>
                <c:formatCode>0.0;;</c:formatCode>
                <c:ptCount val="5"/>
                <c:pt idx="0">
                  <c:v>0</c:v>
                </c:pt>
                <c:pt idx="1">
                  <c:v>6.0701515608615164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Hereford County Hospital (32)</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Hereford County Hospital (32)</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Hereford County Hospital (32)</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4.1099830059742377</c:v>
                </c:pt>
                <c:pt idx="1">
                  <c:v>3.9298484391384836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(538)</c:v>
                </c:pt>
                <c:pt idx="1">
                  <c:v>Hereford County Hospital (520)</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(538)</c:v>
                </c:pt>
                <c:pt idx="1">
                  <c:v>Hereford County Hospital (520)</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(538)</c:v>
                </c:pt>
                <c:pt idx="1">
                  <c:v>Hereford County Hospital (520)</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(538)</c:v>
                </c:pt>
                <c:pt idx="1">
                  <c:v>Hereford County Hospital (520)</c:v>
                </c:pt>
                <c:pt idx="2">
                  <c:v>Bromyard Community Hospital (-)</c:v>
                </c:pt>
                <c:pt idx="3">
                  <c:v>Leominster Community Hospital (-)</c:v>
                </c:pt>
                <c:pt idx="4">
                  <c:v>Ross On Wye Community Hospital (-)</c:v>
                </c:pt>
              </c:strCache>
            </c:strRef>
          </c:cat>
          <c:val>
            <c:numRef>
              <c:f>Sheet1!$G$2:$G$6</c:f>
              <c:numCache>
                <c:formatCode>0.0;;</c:formatCode>
                <c:ptCount val="5"/>
                <c:pt idx="0">
                  <c:v>6.4607465934450552</c:v>
                </c:pt>
                <c:pt idx="1">
                  <c:v>6.4662699936781056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(538)</c:v>
                </c:pt>
                <c:pt idx="1">
                  <c:v>Hereford County Hospital (520)</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(538)</c:v>
                </c:pt>
                <c:pt idx="1">
                  <c:v>Hereford County Hospital (520)</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(538)</c:v>
                </c:pt>
                <c:pt idx="1">
                  <c:v>Hereford County Hospital (520)</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3.5392534065549448</c:v>
                </c:pt>
                <c:pt idx="1">
                  <c:v>3.5337300063218944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Hereford County Hospital (375)</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Hereford County Hospital (375)</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Hereford County Hospital (375)</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Hereford County Hospital (375)</c:v>
                </c:pt>
                <c:pt idx="2">
                  <c:v>Bromyard Community Hospital (-)</c:v>
                </c:pt>
                <c:pt idx="3">
                  <c:v>Leominster Community Hospital (-)</c:v>
                </c:pt>
                <c:pt idx="4">
                  <c:v>Ross On Wye Community Hospital (-)</c:v>
                </c:pt>
              </c:strCache>
            </c:strRef>
          </c:cat>
          <c:val>
            <c:numRef>
              <c:f>Sheet1!$G$2:$G$6</c:f>
              <c:numCache>
                <c:formatCode>0.0;;</c:formatCode>
                <c:ptCount val="5"/>
                <c:pt idx="0">
                  <c:v>5.5728625890846999</c:v>
                </c:pt>
                <c:pt idx="1">
                  <c:v>5.508486099376027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Hereford County Hospital (375)</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Hereford County Hospital (375)</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Hereford County Hospital (375)</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4.4271374109153001</c:v>
                </c:pt>
                <c:pt idx="1">
                  <c:v>4.491513900623973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(198)</c:v>
                </c:pt>
                <c:pt idx="1">
                  <c:v>Hereford County Hospital (186)</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(198)</c:v>
                </c:pt>
                <c:pt idx="1">
                  <c:v>Hereford County Hospital (186)</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(198)</c:v>
                </c:pt>
                <c:pt idx="1">
                  <c:v>Hereford County Hospital (186)</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(198)</c:v>
                </c:pt>
                <c:pt idx="1">
                  <c:v>Hereford County Hospital (186)</c:v>
                </c:pt>
                <c:pt idx="2">
                  <c:v>Bromyard Community Hospital (-)</c:v>
                </c:pt>
                <c:pt idx="3">
                  <c:v>Leominster Community Hospital (-)</c:v>
                </c:pt>
                <c:pt idx="4">
                  <c:v>Ross On Wye Community Hospital (-)</c:v>
                </c:pt>
              </c:strCache>
            </c:strRef>
          </c:cat>
          <c:val>
            <c:numRef>
              <c:f>Sheet1!$G$2:$G$6</c:f>
              <c:numCache>
                <c:formatCode>0.0;;</c:formatCode>
                <c:ptCount val="5"/>
                <c:pt idx="0">
                  <c:v>8.487652521658589</c:v>
                </c:pt>
                <c:pt idx="1">
                  <c:v>8.4369200690508084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(198)</c:v>
                </c:pt>
                <c:pt idx="1">
                  <c:v>Hereford County Hospital (186)</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(198)</c:v>
                </c:pt>
                <c:pt idx="1">
                  <c:v>Hereford County Hospital (186)</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(198)</c:v>
                </c:pt>
                <c:pt idx="1">
                  <c:v>Hereford County Hospital (186)</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1.512347478341411</c:v>
                </c:pt>
                <c:pt idx="1">
                  <c:v>1.5630799309491916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(532)</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(532)</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(532)</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(532)</c:v>
                </c:pt>
                <c:pt idx="2">
                  <c:v>Bromyard Community Hospital (-)</c:v>
                </c:pt>
                <c:pt idx="3">
                  <c:v>Leominster Community Hospital (-)</c:v>
                </c:pt>
                <c:pt idx="4">
                  <c:v>Ross On Wye Community Hospital (-)</c:v>
                </c:pt>
              </c:strCache>
            </c:strRef>
          </c:cat>
          <c:val>
            <c:numRef>
              <c:f>Sheet1!$G$2:$G$6</c:f>
              <c:numCache>
                <c:formatCode>0.0;;</c:formatCode>
                <c:ptCount val="5"/>
                <c:pt idx="0">
                  <c:v>6.7713256659910588</c:v>
                </c:pt>
                <c:pt idx="1">
                  <c:v>6.7519924063797356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(532)</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(532)</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(532)</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3.2286743340089412</c:v>
                </c:pt>
                <c:pt idx="1">
                  <c:v>3.2480075936202644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Hereford County Hospital (506)</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Hereford County Hospital (506)</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Hereford County Hospital (506)</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Hereford County Hospital (506)</c:v>
                </c:pt>
                <c:pt idx="2">
                  <c:v>Bromyard Community Hospital (-)</c:v>
                </c:pt>
                <c:pt idx="3">
                  <c:v>Leominster Community Hospital (-)</c:v>
                </c:pt>
                <c:pt idx="4">
                  <c:v>Ross On Wye Community Hospital (-)</c:v>
                </c:pt>
              </c:strCache>
            </c:strRef>
          </c:cat>
          <c:val>
            <c:numRef>
              <c:f>Sheet1!$G$2:$G$6</c:f>
              <c:numCache>
                <c:formatCode>0.0;;</c:formatCode>
                <c:ptCount val="5"/>
                <c:pt idx="0">
                  <c:v>7.8785372676431349</c:v>
                </c:pt>
                <c:pt idx="1">
                  <c:v>7.9423265404894527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Hereford County Hospital (506)</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Hereford County Hospital (506)</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Hereford County Hospital (506)</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2.1214627323568651</c:v>
                </c:pt>
                <c:pt idx="1">
                  <c:v>2.0576734595105473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Hereford County Hospital (394)</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Hereford County Hospital (394)</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Hereford County Hospital (394)</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Hereford County Hospital (394)</c:v>
                </c:pt>
                <c:pt idx="2">
                  <c:v>Bromyard Community Hospital (-)</c:v>
                </c:pt>
                <c:pt idx="3">
                  <c:v>Leominster Community Hospital (-)</c:v>
                </c:pt>
                <c:pt idx="4">
                  <c:v>Ross On Wye Community Hospital (-)</c:v>
                </c:pt>
              </c:strCache>
            </c:strRef>
          </c:cat>
          <c:val>
            <c:numRef>
              <c:f>Sheet1!$G$2:$G$6</c:f>
              <c:numCache>
                <c:formatCode>0.0;;</c:formatCode>
                <c:ptCount val="5"/>
                <c:pt idx="0">
                  <c:v>8.9836339087963442</c:v>
                </c:pt>
                <c:pt idx="1">
                  <c:v>8.9925793029113947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Hereford County Hospital (394)</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Hereford County Hospital (394)</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Hereford County Hospital (394)</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1.0163660912036558</c:v>
                </c:pt>
                <c:pt idx="1">
                  <c:v>1.0074206970886053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Hereford County Hospital (395)</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Hereford County Hospital (395)</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Hereford County Hospital (395)</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Hereford County Hospital (395)</c:v>
                </c:pt>
                <c:pt idx="2">
                  <c:v>Bromyard Community Hospital (-)</c:v>
                </c:pt>
                <c:pt idx="3">
                  <c:v>Leominster Community Hospital (-)</c:v>
                </c:pt>
                <c:pt idx="4">
                  <c:v>Ross On Wye Community Hospital (-)</c:v>
                </c:pt>
              </c:strCache>
            </c:strRef>
          </c:cat>
          <c:val>
            <c:numRef>
              <c:f>Sheet1!$G$2:$G$6</c:f>
              <c:numCache>
                <c:formatCode>0.0;;</c:formatCode>
                <c:ptCount val="5"/>
                <c:pt idx="0">
                  <c:v>4.703037034892354</c:v>
                </c:pt>
                <c:pt idx="1">
                  <c:v>4.7349142260009964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Hereford County Hospital (395)</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Hereford County Hospital (395)</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Hereford County Hospital (395)</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5.296962965107646</c:v>
                </c:pt>
                <c:pt idx="1">
                  <c:v>5.2650857739990036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Hereford County Hospital (461)</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Hereford County Hospital (461)</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Hereford County Hospital (461)</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Hereford County Hospital (461)</c:v>
                </c:pt>
                <c:pt idx="2">
                  <c:v>Bromyard Community Hospital (-)</c:v>
                </c:pt>
                <c:pt idx="3">
                  <c:v>Leominster Community Hospital (-)</c:v>
                </c:pt>
                <c:pt idx="4">
                  <c:v>Ross On Wye Community Hospital (-)</c:v>
                </c:pt>
              </c:strCache>
            </c:strRef>
          </c:cat>
          <c:val>
            <c:numRef>
              <c:f>Sheet1!$G$2:$G$6</c:f>
              <c:numCache>
                <c:formatCode>0.0;;</c:formatCode>
                <c:ptCount val="5"/>
                <c:pt idx="0">
                  <c:v>6.4191027371252662</c:v>
                </c:pt>
                <c:pt idx="1">
                  <c:v>6.3997897546163509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Hereford County Hospital (461)</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Hereford County Hospital (461)</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Hereford County Hospital (461)</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3.5808972628747338</c:v>
                </c:pt>
                <c:pt idx="1">
                  <c:v>3.6002102453836491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Hereford County Hospital (482)</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Hereford County Hospital (482)</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Hereford County Hospital (482)</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Hereford County Hospital (482)</c:v>
                </c:pt>
                <c:pt idx="2">
                  <c:v>Bromyard Community Hospital (-)</c:v>
                </c:pt>
                <c:pt idx="3">
                  <c:v>Leominster Community Hospital (-)</c:v>
                </c:pt>
                <c:pt idx="4">
                  <c:v>Ross On Wye Community Hospital (-)</c:v>
                </c:pt>
              </c:strCache>
            </c:strRef>
          </c:cat>
          <c:val>
            <c:numRef>
              <c:f>Sheet1!$G$2:$G$6</c:f>
              <c:numCache>
                <c:formatCode>0.0;;</c:formatCode>
                <c:ptCount val="5"/>
                <c:pt idx="0">
                  <c:v>7.6536204450760339</c:v>
                </c:pt>
                <c:pt idx="1">
                  <c:v>7.6894093359018347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Hereford County Hospital (482)</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Hereford County Hospital (482)</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Hereford County Hospital (482)</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2.3463795549239661</c:v>
                </c:pt>
                <c:pt idx="1">
                  <c:v>2.3105906640981653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0.15470396821747112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0.59161257480774854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0.16493716264962899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1.7219204870192009</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0.16493716264962899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0.59161257480774765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1.1343171720427083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6.2438536125829653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Hereford County Hospital (241)</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Hereford County Hospital (241)</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Hereford County Hospital (241)</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Hereford County Hospital (241)</c:v>
                </c:pt>
                <c:pt idx="2">
                  <c:v>Bromyard Community Hospital (-)</c:v>
                </c:pt>
                <c:pt idx="3">
                  <c:v>Leominster Community Hospital (-)</c:v>
                </c:pt>
                <c:pt idx="4">
                  <c:v>Ross On Wye Community Hospital (-)</c:v>
                </c:pt>
              </c:strCache>
            </c:strRef>
          </c:cat>
          <c:val>
            <c:numRef>
              <c:f>Sheet1!$G$2:$G$6</c:f>
              <c:numCache>
                <c:formatCode>0.0;;</c:formatCode>
                <c:ptCount val="5"/>
                <c:pt idx="0">
                  <c:v>7.6954805447983281</c:v>
                </c:pt>
                <c:pt idx="1">
                  <c:v>7.5592626458665997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Hereford County Hospital (241)</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Hereford County Hospital (241)</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Hereford County Hospital (241)</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2.3045194552016719</c:v>
                </c:pt>
                <c:pt idx="1">
                  <c:v>2.4407373541334003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(330)</c:v>
                </c:pt>
                <c:pt idx="1">
                  <c:v>Hereford County Hospital (312)</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(330)</c:v>
                </c:pt>
                <c:pt idx="1">
                  <c:v>Hereford County Hospital (312)</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(330)</c:v>
                </c:pt>
                <c:pt idx="1">
                  <c:v>Hereford County Hospital (312)</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(330)</c:v>
                </c:pt>
                <c:pt idx="1">
                  <c:v>Hereford County Hospital (312)</c:v>
                </c:pt>
                <c:pt idx="2">
                  <c:v>Bromyard Community Hospital (-)</c:v>
                </c:pt>
                <c:pt idx="3">
                  <c:v>Leominster Community Hospital (-)</c:v>
                </c:pt>
                <c:pt idx="4">
                  <c:v>Ross On Wye Community Hospital (-)</c:v>
                </c:pt>
              </c:strCache>
            </c:strRef>
          </c:cat>
          <c:val>
            <c:numRef>
              <c:f>Sheet1!$G$2:$G$6</c:f>
              <c:numCache>
                <c:formatCode>0.0;;</c:formatCode>
                <c:ptCount val="5"/>
                <c:pt idx="0">
                  <c:v>6.1887621901636676</c:v>
                </c:pt>
                <c:pt idx="1">
                  <c:v>6.0323270790252614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(330)</c:v>
                </c:pt>
                <c:pt idx="1">
                  <c:v>Hereford County Hospital (312)</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(330)</c:v>
                </c:pt>
                <c:pt idx="1">
                  <c:v>Hereford County Hospital (312)</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(330)</c:v>
                </c:pt>
                <c:pt idx="1">
                  <c:v>Hereford County Hospital (312)</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3.8112378098363324</c:v>
                </c:pt>
                <c:pt idx="1">
                  <c:v>3.9676729209747386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(528)</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(528)</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(528)</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(528)</c:v>
                </c:pt>
                <c:pt idx="2">
                  <c:v>Bromyard Community Hospital (-)</c:v>
                </c:pt>
                <c:pt idx="3">
                  <c:v>Leominster Community Hospital (-)</c:v>
                </c:pt>
                <c:pt idx="4">
                  <c:v>Ross On Wye Community Hospital (-)</c:v>
                </c:pt>
              </c:strCache>
            </c:strRef>
          </c:cat>
          <c:val>
            <c:numRef>
              <c:f>Sheet1!$G$2:$G$6</c:f>
              <c:numCache>
                <c:formatCode>0.0;;</c:formatCode>
                <c:ptCount val="5"/>
                <c:pt idx="0">
                  <c:v>8.945727381018914</c:v>
                </c:pt>
                <c:pt idx="1">
                  <c:v>8.9229507739004852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(528)</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(528)</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(551)</c:v>
                </c:pt>
                <c:pt idx="1">
                  <c:v>Hereford County Hospital (528)</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1.054272618981086</c:v>
                </c:pt>
                <c:pt idx="1">
                  <c:v>1.0770492260995148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Sheet1!$G$2:$G$6</c:f>
              <c:numCache>
                <c:formatCode>0.0;;</c:formatCode>
                <c:ptCount val="5"/>
                <c:pt idx="0">
                  <c:v>8.9719363280002415</c:v>
                </c:pt>
                <c:pt idx="1">
                  <c:v>8.9506901477406888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(546)</c:v>
                </c:pt>
                <c:pt idx="1">
                  <c:v>Hereford County Hospital (523)</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1.0280636719997585</c:v>
                </c:pt>
                <c:pt idx="1">
                  <c:v>1.0493098522593112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(524)</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(524)</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(524)</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(524)</c:v>
                </c:pt>
                <c:pt idx="2">
                  <c:v>Bromyard Community Hospital (-)</c:v>
                </c:pt>
                <c:pt idx="3">
                  <c:v>Leominster Community Hospital (-)</c:v>
                </c:pt>
                <c:pt idx="4">
                  <c:v>Ross On Wye Community Hospital (-)</c:v>
                </c:pt>
              </c:strCache>
            </c:strRef>
          </c:cat>
          <c:val>
            <c:numRef>
              <c:f>Sheet1!$G$2:$G$6</c:f>
              <c:numCache>
                <c:formatCode>0.0;;</c:formatCode>
                <c:ptCount val="5"/>
                <c:pt idx="0">
                  <c:v>8.0276974780719286</c:v>
                </c:pt>
                <c:pt idx="1">
                  <c:v>8.0249070128072137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(524)</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(524)</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(548)</c:v>
                </c:pt>
                <c:pt idx="1">
                  <c:v>Hereford County Hospital (524)</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1.9723025219280714</c:v>
                </c:pt>
                <c:pt idx="1">
                  <c:v>1.9750929871927863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7.1172299109639736</c:v>
                </c:pt>
                <c:pt idx="1">
                  <c:v>6.3878205238489141</c:v>
                </c:pt>
                <c:pt idx="2">
                  <c:v>6.3964397423701929</c:v>
                </c:pt>
                <c:pt idx="3">
                  <c:v>6.1218640449242114</c:v>
                </c:pt>
                <c:pt idx="4">
                  <c:v>6.2438536125829653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6.7921133034852206</c:v>
                </c:pt>
                <c:pt idx="1">
                  <c:v>6.5278217391796822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8.4208062614214345</c:v>
                </c:pt>
                <c:pt idx="1">
                  <c:v>8.5304737750352757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8.5147125318429051</c:v>
                </c:pt>
                <c:pt idx="1">
                  <c:v>8.5229407065576659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9.1184142375940702</c:v>
                </c:pt>
                <c:pt idx="1">
                  <c:v>9.3687207815487792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3.4109035136964394E-3</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0.50043142130419849</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0.13951653877109926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1.4565327942393003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0.13951653877110104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0.5004314213041976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0.21686727845226272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6.9193527205512728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3.8492202201495669</c:v>
                </c:pt>
                <c:pt idx="1">
                  <c:v>3.6922471274167901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7.2033983048597978</c:v>
                </c:pt>
                <c:pt idx="1">
                  <c:v>6.8157718371512201</c:v>
                </c:pt>
                <c:pt idx="2">
                  <c:v>6.02908274057308</c:v>
                </c:pt>
                <c:pt idx="3">
                  <c:v>5.993482782670128</c:v>
                </c:pt>
                <c:pt idx="4">
                  <c:v>6.8674432678286097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8.8784285266907759</c:v>
                </c:pt>
                <c:pt idx="1">
                  <c:v>8.8820457443841931</c:v>
                </c:pt>
                <c:pt idx="2">
                  <c:v>9.0533368271742471</c:v>
                </c:pt>
                <c:pt idx="3">
                  <c:v>9.0068302415687036</c:v>
                </c:pt>
                <c:pt idx="4">
                  <c:v>8.9197537220478988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8.0866396981242055</c:v>
                </c:pt>
                <c:pt idx="1">
                  <c:v>8.0986660839826392</c:v>
                </c:pt>
                <c:pt idx="2">
                  <c:v>8.0958592747758864</c:v>
                </c:pt>
                <c:pt idx="3">
                  <c:v>8.1754768397653503</c:v>
                </c:pt>
                <c:pt idx="4">
                  <c:v>8.069778136395712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8.202559827982153</c:v>
                </c:pt>
                <c:pt idx="1">
                  <c:v>7.9366504485255831</c:v>
                </c:pt>
                <c:pt idx="2">
                  <c:v>7.9255050201881074</c:v>
                </c:pt>
                <c:pt idx="3">
                  <c:v>8.134048539684601</c:v>
                </c:pt>
                <c:pt idx="4">
                  <c:v>7.9941228120795369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9.3564073034377362</c:v>
                </c:pt>
                <c:pt idx="1">
                  <c:v>9.3820087404054515</c:v>
                </c:pt>
                <c:pt idx="2">
                  <c:v>9.144573587643464</c:v>
                </c:pt>
                <c:pt idx="3">
                  <c:v>9.3880807991428927</c:v>
                </c:pt>
                <c:pt idx="4">
                  <c:v>9.1937599820593192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8.664590596823837</c:v>
                </c:pt>
                <c:pt idx="1">
                  <c:v>8.6013102559875083</c:v>
                </c:pt>
                <c:pt idx="2">
                  <c:v>8.5358286632434854</c:v>
                </c:pt>
                <c:pt idx="3">
                  <c:v>8.4994819378985458</c:v>
                </c:pt>
                <c:pt idx="4">
                  <c:v>8.4871054306264728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9.0783002482004349</c:v>
                </c:pt>
                <c:pt idx="1">
                  <c:v>8.9816379856976454</c:v>
                </c:pt>
                <c:pt idx="2">
                  <c:v>9.0580441005992416</c:v>
                </c:pt>
                <c:pt idx="3">
                  <c:v>9.0011207600292042</c:v>
                </c:pt>
                <c:pt idx="4">
                  <c:v>8.9272376336500461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8.1561048474954099</c:v>
                </c:pt>
                <c:pt idx="1">
                  <c:v>8.264663526753937</c:v>
                </c:pt>
                <c:pt idx="2">
                  <c:v>8.4730422384550543</c:v>
                </c:pt>
                <c:pt idx="3">
                  <c:v>8.5123689473313355</c:v>
                </c:pt>
                <c:pt idx="4">
                  <c:v>8.3963888564487927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8.9358473853800309</c:v>
                </c:pt>
                <c:pt idx="1">
                  <c:v>8.6630393916318926</c:v>
                </c:pt>
                <c:pt idx="2">
                  <c:v>8.7489290590918092</c:v>
                </c:pt>
                <c:pt idx="3">
                  <c:v>8.6679734172978247</c:v>
                </c:pt>
                <c:pt idx="4">
                  <c:v>8.4525366422726655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8.4089758018105698E-2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0.66372715214314582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0.18504216764422843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1.9318138757236323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0.18504216764422843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0.66372715214314582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0.27102642071654515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6.6712674317983858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9.1190994512252672</c:v>
                </c:pt>
                <c:pt idx="1">
                  <c:v>8.7409997148098402</c:v>
                </c:pt>
                <c:pt idx="2">
                  <c:v>8.9743663953118098</c:v>
                </c:pt>
                <c:pt idx="3">
                  <c:v>8.9052883748176637</c:v>
                </c:pt>
                <c:pt idx="4">
                  <c:v>8.8556375594209857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8.6405984187360509</c:v>
                </c:pt>
                <c:pt idx="1">
                  <c:v>8.4283546147392254</c:v>
                </c:pt>
                <c:pt idx="2">
                  <c:v>8.6700919352725556</c:v>
                </c:pt>
                <c:pt idx="3">
                  <c:v>8.6680155539764598</c:v>
                </c:pt>
                <c:pt idx="4">
                  <c:v>8.6591083928844661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8.0647806044374768</c:v>
                </c:pt>
                <c:pt idx="1">
                  <c:v>7.2617841493609223</c:v>
                </c:pt>
                <c:pt idx="2">
                  <c:v>7.1024289752804934</c:v>
                </c:pt>
                <c:pt idx="3">
                  <c:v>7.5722578530994094</c:v>
                </c:pt>
                <c:pt idx="4">
                  <c:v>7.4402109134226189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7.8736178342750396</c:v>
                </c:pt>
                <c:pt idx="1">
                  <c:v>8.0340779483849865</c:v>
                </c:pt>
                <c:pt idx="2">
                  <c:v>8.0273143266467919</c:v>
                </c:pt>
                <c:pt idx="3">
                  <c:v>7.7808216846800136</c:v>
                </c:pt>
                <c:pt idx="4">
                  <c:v>7.6417586390065049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7.1427072576936137</c:v>
                </c:pt>
                <c:pt idx="1">
                  <c:v>6.818682534635637</c:v>
                </c:pt>
                <c:pt idx="2">
                  <c:v>6.6936750618172614</c:v>
                </c:pt>
                <c:pt idx="3">
                  <c:v>6.8976725006837416</c:v>
                </c:pt>
                <c:pt idx="4">
                  <c:v>7.0375586723121488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8.8677684076288621</c:v>
                </c:pt>
                <c:pt idx="1">
                  <c:v>8.4180937743884101</c:v>
                </c:pt>
                <c:pt idx="2">
                  <c:v>8.5973381421904413</c:v>
                </c:pt>
                <c:pt idx="3">
                  <c:v>8.6739851257053999</c:v>
                </c:pt>
                <c:pt idx="4">
                  <c:v>8.5403390849281102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7.9073654965230959</c:v>
                </c:pt>
                <c:pt idx="1">
                  <c:v>7.5288881486859491</c:v>
                </c:pt>
                <c:pt idx="2">
                  <c:v>7.4782860849464301</c:v>
                </c:pt>
                <c:pt idx="3">
                  <c:v>7.5553165331292549</c:v>
                </c:pt>
                <c:pt idx="4">
                  <c:v>7.7024663479265758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9.3248627115516349</c:v>
                </c:pt>
                <c:pt idx="1">
                  <c:v>9.4403389687073798</c:v>
                </c:pt>
                <c:pt idx="2">
                  <c:v>9.4310756171000101</c:v>
                </c:pt>
                <c:pt idx="3">
                  <c:v>9.395203151760203</c:v>
                </c:pt>
                <c:pt idx="4">
                  <c:v>9.2068139745347217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9.0895767773366547</c:v>
                </c:pt>
                <c:pt idx="1">
                  <c:v>8.7047745962116068</c:v>
                </c:pt>
                <c:pt idx="2">
                  <c:v>8.6881074694686493</c:v>
                </c:pt>
                <c:pt idx="3">
                  <c:v>8.7569901493265139</c:v>
                </c:pt>
                <c:pt idx="4">
                  <c:v>8.9193234848543295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8.3445017105812873</c:v>
                </c:pt>
                <c:pt idx="1">
                  <c:v>8.0922171008406547</c:v>
                </c:pt>
                <c:pt idx="2">
                  <c:v>8.1028760937436868</c:v>
                </c:pt>
                <c:pt idx="3">
                  <c:v>8.280853863854615</c:v>
                </c:pt>
                <c:pt idx="4">
                  <c:v>8.1492806532201936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6.8425787778974838</c:v>
                </c:pt>
                <c:pt idx="1">
                  <c:v>6.6972127503923407</c:v>
                </c:pt>
                <c:pt idx="2">
                  <c:v>6.7143841740444827</c:v>
                </c:pt>
                <c:pt idx="3">
                  <c:v>6.4637278643833493</c:v>
                </c:pt>
                <c:pt idx="4">
                  <c:v>6.4607465934450552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5.3477173194425731</c:v>
                </c:pt>
                <c:pt idx="1">
                  <c:v>5.2907384128532957</c:v>
                </c:pt>
                <c:pt idx="2">
                  <c:v>5.5728625890846999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8.4507990285132593</c:v>
                </c:pt>
                <c:pt idx="1">
                  <c:v>8.0673630672674275</c:v>
                </c:pt>
                <c:pt idx="2">
                  <c:v>8.7883052081544566</c:v>
                </c:pt>
                <c:pt idx="3">
                  <c:v>8.1176477912698584</c:v>
                </c:pt>
                <c:pt idx="4">
                  <c:v>8.487652521658589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7.1546596791439967</c:v>
                </c:pt>
                <c:pt idx="1">
                  <c:v>6.8623452295131964</c:v>
                </c:pt>
                <c:pt idx="2">
                  <c:v>6.7906087430370503</c:v>
                </c:pt>
                <c:pt idx="3">
                  <c:v>6.8760801231907083</c:v>
                </c:pt>
                <c:pt idx="4">
                  <c:v>6.7713256659910588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7.4390701169667226</c:v>
                </c:pt>
                <c:pt idx="1">
                  <c:v>7.7154181954443048</c:v>
                </c:pt>
                <c:pt idx="2">
                  <c:v>7.9616415062559334</c:v>
                </c:pt>
                <c:pt idx="3">
                  <c:v>7.9322798349651036</c:v>
                </c:pt>
                <c:pt idx="4">
                  <c:v>7.8785372676431349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8.9140822540375844</c:v>
                </c:pt>
                <c:pt idx="1">
                  <c:v>8.9034936763559216</c:v>
                </c:pt>
                <c:pt idx="2">
                  <c:v>8.9704526306952364</c:v>
                </c:pt>
                <c:pt idx="3">
                  <c:v>8.9836339087963442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4.9239960810023167</c:v>
                </c:pt>
                <c:pt idx="1">
                  <c:v>4.8237563319638008</c:v>
                </c:pt>
                <c:pt idx="2">
                  <c:v>4.5451770440345296</c:v>
                </c:pt>
                <c:pt idx="3">
                  <c:v>4.748633436386724</c:v>
                </c:pt>
                <c:pt idx="4">
                  <c:v>4.703037034892354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6.4595403017527326</c:v>
                </c:pt>
                <c:pt idx="1">
                  <c:v>6.3206369713343422</c:v>
                </c:pt>
                <c:pt idx="2">
                  <c:v>6.4668714066473454</c:v>
                </c:pt>
                <c:pt idx="3">
                  <c:v>6.6327470316525279</c:v>
                </c:pt>
                <c:pt idx="4">
                  <c:v>6.4191027371252662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7.9496687168118907</c:v>
                </c:pt>
                <c:pt idx="1">
                  <c:v>7.0820557442833083</c:v>
                </c:pt>
                <c:pt idx="2">
                  <c:v>7.2822796368593643</c:v>
                </c:pt>
                <c:pt idx="3">
                  <c:v>7.4973841228761042</c:v>
                </c:pt>
                <c:pt idx="4">
                  <c:v>7.6536204450760339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8.1625740066720329</c:v>
                </c:pt>
                <c:pt idx="1">
                  <c:v>7.609932028594689</c:v>
                </c:pt>
                <c:pt idx="2">
                  <c:v>8.2998917292513248</c:v>
                </c:pt>
                <c:pt idx="3">
                  <c:v>7.6960793332609994</c:v>
                </c:pt>
                <c:pt idx="4">
                  <c:v>7.6954805447983281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8.9883633813907018</c:v>
                </c:pt>
                <c:pt idx="1">
                  <c:v>8.945727381018914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9.188352333037388</c:v>
                </c:pt>
                <c:pt idx="1">
                  <c:v>8.914337314439539</c:v>
                </c:pt>
                <c:pt idx="2">
                  <c:v>9.1472975158532037</c:v>
                </c:pt>
                <c:pt idx="3">
                  <c:v>9.181259392426055</c:v>
                </c:pt>
                <c:pt idx="4">
                  <c:v>8.9719363280002415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8.148496449104524</c:v>
                </c:pt>
                <c:pt idx="1">
                  <c:v>7.87719714284502</c:v>
                </c:pt>
                <c:pt idx="2">
                  <c:v>7.9774719774872258</c:v>
                </c:pt>
                <c:pt idx="3">
                  <c:v>7.8989321038401714</c:v>
                </c:pt>
                <c:pt idx="4">
                  <c:v>8.0276974780719286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7.4899144456592426</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0.79182156133828996</c:v>
                </c:pt>
                <c:pt idx="1">
                  <c:v>0.20817843866171001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0.34051697038082507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0.10895666672607529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1.137492082554473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0.10895666672607529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0.39081631518794602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1.2936476922789559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3.6922471274167901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0.36611560767376972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0.19153256436218413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5.3397846945987482E-2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0.55746591697064574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5.3397846945987482E-2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8.4557194040465689E-2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9.3687207815487792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0.25834592568715209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0.28585687037151164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7.9694758243266328E-2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0.83200192559776553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7.9694758243267216E-2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0.28585687037151075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0.14646769006435534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8.5229407065576659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0.18030590302360494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0.24756273985232813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6.9018640961578726E-2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0.72054478171437353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6.9018640961578726E-2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0.24756273985232724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0.43722495230113445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8.5304737750352757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9.3004053273706866E-2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0.15357308340412246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1.6032811182159694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0.15357308340412246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0.55085079574746754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1.3706902147437887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6.5278217391796822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3.0058033388918659E-2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0.25525432579992646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7.1162997617426171E-2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0.74293155979315628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7.1162997617426171E-2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0.25525432579992646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0.25977137001154738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8.9197537220478988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0.31002239820822197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0.1804576558923694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1.8839522259796322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0.1804576558923694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0.64728298178042909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0.67055274135562293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6.8674432678286097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7.975340539868971</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2.3131672597864771E-2</c:v>
                </c:pt>
                <c:pt idx="1">
                  <c:v>8.0071174377224205E-2</c:v>
                </c:pt>
                <c:pt idx="2">
                  <c:v>0.21530249110320279</c:v>
                </c:pt>
                <c:pt idx="3">
                  <c:v>0.68149466192170816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1.0622774618882502E-2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0.19155000274565026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5.3402708636918206E-2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0.55751667233155544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5.3402708636918206E-2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0.13897337404595156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9.1937599820593192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2.1028037180821357E-2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0.61663034726314425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0.17191193056416854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1.7947360706712772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0.17191193056416854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0.61663034726314514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0.46921396673398963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6.5860358680699767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0.21441666377926705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0.40668740221197908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0.11338140712778078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1.1836857421581861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0.11338140712778078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0.40668740221197908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0.27486977232346632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8.0330059007403047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0.46636508197484616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0.33924587845890919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9.4579214533728972E-2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0.98739352936345881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9.4579214533727196E-2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0.33924587845891097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0.52138197955805055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7.9941228120795369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0.31061992309256414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0.10648269982452874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1.1116642204550784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0.10648269982452874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0.38194245131700022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0.47668182035787865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8.069778136395712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8.603577306908436</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0.20011595760709078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7.4157661514430373E-2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0.77419542436527067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7.4157661514430373E-2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0.26599587603838515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0.1518533195145011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8.3963888564487927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0.21854611724298678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6.1354784983299382E-2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0.64053521681966785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6.1354784983299382E-2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0.22007327965167178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0.15039355452856107</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8.9272376336500461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0.93060498220640564</c:v>
                </c:pt>
                <c:pt idx="1">
                  <c:v>7.1174377224199276E-3</c:v>
                </c:pt>
                <c:pt idx="2">
                  <c:v>0</c:v>
                </c:pt>
                <c:pt idx="3">
                  <c:v>3.5587188612099638E-3</c:v>
                </c:pt>
                <c:pt idx="4">
                  <c:v>0</c:v>
                </c:pt>
                <c:pt idx="5">
                  <c:v>5.8718861209964411E-2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0.23280058314128826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7.5698411022216305E-2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0.79028062978653679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7.5698411022216305E-2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0.27152238546046625</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0.3562824305684309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8.4871054306264728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8.3518733770001852</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0.2778714426096176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0.36124570241152121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0.10071260096946144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1.0514252102098691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0.10071260096946055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0.36124570241152121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0.80939414008296673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7.4402109134226189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0.12464658078783053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0.27230540563524386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7.5916711192672182E-2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0.79255965247488547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7.5916711192672182E-2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0.27230540563524386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0.13853269751065156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8.6591083928844661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0.1265911060470799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0.19272555485625631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5.3730443776311532E-2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0.56093818050938182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5.3730443776311532E-2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0.19272555485625631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0.38682846672274174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8.8556375594209857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7.9207900931690389E-2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0.24102096012953389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6.7194841684647955E-2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0.70150457701638302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6.7194841684647955E-2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0.24102096012953389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0.42150489249078404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8.4525366422726655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0.28260869565217389</c:v>
                </c:pt>
                <c:pt idx="1">
                  <c:v>1.0869565217391301E-2</c:v>
                </c:pt>
                <c:pt idx="2">
                  <c:v>0.66485507246376807</c:v>
                </c:pt>
                <c:pt idx="3">
                  <c:v>0</c:v>
                </c:pt>
                <c:pt idx="4">
                  <c:v>0</c:v>
                </c:pt>
                <c:pt idx="5">
                  <c:v>0</c:v>
                </c:pt>
                <c:pt idx="6">
                  <c:v>0</c:v>
                </c:pt>
                <c:pt idx="7">
                  <c:v>1.8115942028985511E-2</c:v>
                </c:pt>
                <c:pt idx="8">
                  <c:v>2.355072463768116E-2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8.1710772652546559</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0.24021625264872259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0.3211076894881657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8.9522423059325007E-2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0.93460134658015548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8.9522423059325007E-2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0.3211076894881657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0.65476876445021404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7.7024663479265758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0.168081946975013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6.6441275079368367E-2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0.69363744898336677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6.6441275079368367E-2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0.23831799451233771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0.24902845188748302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8.5403390849281102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0.15764773379258479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0.2662022334002998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7.4215192404095909E-2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0.77479603865958957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7.4215192404095909E-2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0.2662022334002998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0.57897772209426357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7.0375586723121488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0.19998217498511739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0.26025836760708199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7.2558087060413001E-2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0.75749609488344483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7.2558087060413001E-2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0.26025836760708287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0.63364462573495217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7.6417586390065049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0.31166821845182202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0.23906777666575163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6.6650308737974839E-2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0.69581973060775937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6.6650308737974839E-2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0.23906777666575252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0.65952965689772647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8.1492806532201936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0.34076580856834582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0.17775798826358802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4.9557598115674395E-2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0.51737426612653437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4.9557598115674395E-2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0.17775798826358802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0.37119267744701112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8.9193234848543295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0.14907057547173785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4.2585344239881806E-2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0.44458492868090005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4.2585344239881806E-2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0.15274923340562552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2.4538216015292491E-2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9.2068139745347217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8.6817322093630995</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42</c:v>
                </c:pt>
                <c:pt idx="4" formatCode="0">
                  <c:v>2</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7.8450617860736163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7.0200918289142233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6.9724224351523434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5.5005425447918448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0.2494450511443338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0.24919540054262157</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2.6015644902101904</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0.24919540054262157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0.34816610991047447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5.8900169940257623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0.26968901098800835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0.26078155417383808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2.7225222839714567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0.26078155417383897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0.24996653602856433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5.1110680955579282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6.9831601362431392</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2.6222950492561736E-2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0.30045506243534348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8.3764625046900854E-2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0.87449075538019727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8.3764625046900854E-2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0.30045506243534437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0.81444718145485684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6.7713256659910588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1.172895341837938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0.45947749299586604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0.12809888975184514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1.337334164627773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0.12809888975184514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0.45947749299586604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0.17468948045675781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8.487652521658589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8.9921893266675212E-2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0.34056774156504499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9.4947740084775134E-2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0.99124088362942508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9.4947740084774246E-2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0.34056774156504499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1.0841262973186092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5.5728625890846999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0.29640415759774896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8.6869670944110133E-2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0.90690699231339522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8.6869670944110133E-2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0.3115925415130345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0.53718022829243406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6.4607465934450552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0.27648554666022118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0.3063212915223632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8.5400085857348706E-2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0.89156473331207842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8.5400085857348706E-2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0.30632129152236498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1.3360635154460194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6.4191027371252662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0.33633432640638583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0.10934050813258001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1.1414993321700799</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0.10934050813258001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0.3921931146864468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0.44922810762027598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4.703037034892354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9.773833211021099E-2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0.12970656606245079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3.6161220863702326E-2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0.37751799558422405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3.6161220863702326E-2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0.12970656606245079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0.23803240898880595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8.9836339087963442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4.9096488962496743E-2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0.3684907857733295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0.10273247604268043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1.0725124182951893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0.10273247604267866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0.36849078577333039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0.62998193259151058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7.8785372676431349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5.1110680955579282</c:v>
                </c:pt>
                <c:pt idx="1">
                  <c:v>5.8900169940257623</c:v>
                </c:pt>
                <c:pt idx="2">
                  <c:v>6.9724224351523434</c:v>
                </c:pt>
                <c:pt idx="3" formatCode="General">
                  <c:v>7.0200918289142233</c:v>
                </c:pt>
                <c:pt idx="4">
                  <c:v>4.9075432439585143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7.2955149638519314</c:v>
                </c:pt>
                <c:pt idx="2">
                  <c:v>7.8636179088490659</c:v>
                </c:pt>
                <c:pt idx="3" formatCode="General">
                  <c:v>7.8553173356277179</c:v>
                </c:pt>
                <c:pt idx="4">
                  <c:v>5.6373932418186374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0.3824080347452874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0.39297792453321456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0.10955930725020746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1.1437835637958198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0.10955930725020746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0.39297792453321456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0.36935161079665146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6.1887621901636676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2.682355735345876E-2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0.39715190255219834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0.11072298111504519</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1.1559321532094131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0.11072298111504431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0.39715190255219923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0.22395101242175741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7.6954805447983281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0.66970288466570693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0.49102620024019838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0.1368944334568365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1.4291583882096317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0.13689443345683472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0.49102620024019927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0.68805480612308756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7.6536204450760339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8.945727381018914</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0.33333684461484125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0.20941947600551103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5.8384584180188881E-2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0.60952674346366109</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5.8384584180188881E-2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0.20941947600551103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0.20716702248476082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8.945727381018914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8.9719363280002415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8.6817322093630995</c:v>
                </c:pt>
                <c:pt idx="1">
                  <c:v>6.5860358680699767</c:v>
                </c:pt>
                <c:pt idx="2">
                  <c:v>9.3687207815487792</c:v>
                </c:pt>
                <c:pt idx="3">
                  <c:v>6.8674432678286097</c:v>
                </c:pt>
                <c:pt idx="4">
                  <c:v>8.487652521658589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8.2813949409127652</c:v>
                </c:pt>
                <c:pt idx="1">
                  <c:v>6.3030187844839478</c:v>
                </c:pt>
                <c:pt idx="2">
                  <c:v>9.0860703319617109</c:v>
                </c:pt>
                <c:pt idx="3">
                  <c:v>6.5850200196343787</c:v>
                </c:pt>
                <c:pt idx="4">
                  <c:v>8.2169881909637006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0.17909949906639788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0.18055509410920934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5.0337410312799591E-2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0.52551539440039363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5.0337410312799591E-2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0.18055509410920934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0.23005053174832746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8.9719363280002415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8.0276974780719286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6.6370240047003648E-2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0.26971191694135044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7.5193665935100462E-2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0.78501116296497386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7.5193665935099574E-2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0.26971191694135044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0.51969550074605486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8.0276974780719286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Hereford County Hospital (152)</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Hereford County Hospital (152)</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Hereford County Hospital (152)</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Hereford County Hospital (152)</c:v>
                </c:pt>
                <c:pt idx="2">
                  <c:v>Bromyard Community Hospital (-)</c:v>
                </c:pt>
                <c:pt idx="3">
                  <c:v>Leominster Community Hospital (-)</c:v>
                </c:pt>
                <c:pt idx="4">
                  <c:v>Ross On Wye Community Hospital (-)</c:v>
                </c:pt>
              </c:strCache>
            </c:strRef>
          </c:cat>
          <c:val>
            <c:numRef>
              <c:f>Sheet1!$G$2:$G$6</c:f>
              <c:numCache>
                <c:formatCode>0.0;;</c:formatCode>
                <c:ptCount val="5"/>
                <c:pt idx="0">
                  <c:v>6.6712674317983858</c:v>
                </c:pt>
                <c:pt idx="1">
                  <c:v>6.5911016871569714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Hereford County Hospital (152)</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Hereford County Hospital (152)</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Hereford County Hospital (152)</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3.3287325682016142</c:v>
                </c:pt>
                <c:pt idx="1">
                  <c:v>3.4088983128430286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Hereford County Hospital (157)</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Hereford County Hospital (157)</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Hereford County Hospital (157)</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Hereford County Hospital (157)</c:v>
                </c:pt>
                <c:pt idx="2">
                  <c:v>Bromyard Community Hospital (-)</c:v>
                </c:pt>
                <c:pt idx="3">
                  <c:v>Leominster Community Hospital (-)</c:v>
                </c:pt>
                <c:pt idx="4">
                  <c:v>Ross On Wye Community Hospital (-)</c:v>
                </c:pt>
              </c:strCache>
            </c:strRef>
          </c:cat>
          <c:val>
            <c:numRef>
              <c:f>Sheet1!$G$2:$G$6</c:f>
              <c:numCache>
                <c:formatCode>0.0;;</c:formatCode>
                <c:ptCount val="5"/>
                <c:pt idx="0">
                  <c:v>6.9193527205512728</c:v>
                </c:pt>
                <c:pt idx="1">
                  <c:v>6.9582959559777846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Hereford County Hospital (157)</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Hereford County Hospital (157)</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Hereford County Hospital (157)</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3.0806472794487272</c:v>
                </c:pt>
                <c:pt idx="1">
                  <c:v>3.0417040440222154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(539)</c:v>
                </c:pt>
                <c:pt idx="1">
                  <c:v>Hereford County Hospital (516)</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(539)</c:v>
                </c:pt>
                <c:pt idx="1">
                  <c:v>Hereford County Hospital (516)</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(539)</c:v>
                </c:pt>
                <c:pt idx="1">
                  <c:v>Hereford County Hospital (516)</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(539)</c:v>
                </c:pt>
                <c:pt idx="1">
                  <c:v>Hereford County Hospital (516)</c:v>
                </c:pt>
                <c:pt idx="2">
                  <c:v>Bromyard Community Hospital (-)</c:v>
                </c:pt>
                <c:pt idx="3">
                  <c:v>Leominster Community Hospital (-)</c:v>
                </c:pt>
                <c:pt idx="4">
                  <c:v>Ross On Wye Community Hospital (-)</c:v>
                </c:pt>
              </c:strCache>
            </c:strRef>
          </c:cat>
          <c:val>
            <c:numRef>
              <c:f>Sheet1!$G$2:$G$6</c:f>
              <c:numCache>
                <c:formatCode>0.0;;</c:formatCode>
                <c:ptCount val="5"/>
                <c:pt idx="0">
                  <c:v>6.2438536125829653</c:v>
                </c:pt>
                <c:pt idx="1">
                  <c:v>6.16456215537902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(539)</c:v>
                </c:pt>
                <c:pt idx="1">
                  <c:v>Hereford County Hospital (516)</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(539)</c:v>
                </c:pt>
                <c:pt idx="1">
                  <c:v>Hereford County Hospital (516)</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(539)</c:v>
                </c:pt>
                <c:pt idx="1">
                  <c:v>Hereford County Hospital (516)</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3.7561463874170347</c:v>
                </c:pt>
                <c:pt idx="1">
                  <c:v>3.83543784462098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Hereford County Hospital (304)</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Hereford County Hospital (304)</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Hereford County Hospital (304)</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Hereford County Hospital (304)</c:v>
                </c:pt>
                <c:pt idx="2">
                  <c:v>Bromyard Community Hospital (-)</c:v>
                </c:pt>
                <c:pt idx="3">
                  <c:v>Leominster Community Hospital (-)</c:v>
                </c:pt>
                <c:pt idx="4">
                  <c:v>Ross On Wye Community Hospital (-)</c:v>
                </c:pt>
              </c:strCache>
            </c:strRef>
          </c:cat>
          <c:val>
            <c:numRef>
              <c:f>Sheet1!$G$2:$G$6</c:f>
              <c:numCache>
                <c:formatCode>0.0;;</c:formatCode>
                <c:ptCount val="5"/>
                <c:pt idx="0">
                  <c:v>4.9075432439585143</c:v>
                </c:pt>
                <c:pt idx="1">
                  <c:v>4.8805695260356279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Hereford County Hospital (304)</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Hereford County Hospital (304)</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Hereford County Hospital (304)</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5.0924567560414857</c:v>
                </c:pt>
                <c:pt idx="1">
                  <c:v>5.1194304739643721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Sheet1!$G$2:$G$6</c:f>
              <c:numCache>
                <c:formatCode>0.0;;</c:formatCode>
                <c:ptCount val="5"/>
                <c:pt idx="0">
                  <c:v>8.5304737750352757</c:v>
                </c:pt>
                <c:pt idx="1">
                  <c:v>8.5098734492126109</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(543)</c:v>
                </c:pt>
                <c:pt idx="1">
                  <c:v>Hereford County Hospital (520)</c:v>
                </c:pt>
                <c:pt idx="2">
                  <c:v>Bromyard Community Hospital (-)</c:v>
                </c:pt>
                <c:pt idx="3">
                  <c:v>Leominster Community Hospital (-)</c:v>
                </c:pt>
                <c:pt idx="4">
                  <c:v>Ross On Wye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1.4695262249647243</c:v>
                </c:pt>
                <c:pt idx="1">
                  <c:v>1.4901265507873891</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6754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RLQ | Wye Valley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6754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RLQ | Wye Valley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RLQ | Wye Valley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Wye Valley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62507401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36400959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15465202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68603959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12091116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326463022"/>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042283071"/>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Wye Valley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Wye Valley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562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Language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Length of time waited (in another location) before admission to a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6854225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60109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88830572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73187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10907406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47858948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90192742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50675110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7174849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40970701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0102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85716469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3589532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4693496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234275197"/>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39833273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45194848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9783057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892629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0414108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90277349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7412978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7312676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16638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6791316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070953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85000069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54568382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85258374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953175714"/>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03801674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030803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6269685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83421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58051155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2135269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91169190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84735003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87182127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845070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1911018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61914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82647365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4665427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03813078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42736945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24513285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92081600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297044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7998480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02862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66011450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091846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2861837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32541253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5732575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428496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5739200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18081700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26349877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7084460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7749565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77720312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69894150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05623085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055325633"/>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098270841"/>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57991427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26541241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2838456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15860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13643885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8292287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35256281"/>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64203685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9589491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2810348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53357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50446443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1366912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66888597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46520871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75020429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13930033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9380321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20319966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89611028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51379378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992469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288264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73623573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61253280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32420831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785881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6930950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404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311027423"/>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7583207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71055565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4663120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2980356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18815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67100195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3401164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46068709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8162018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9009614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421191646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541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237930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97631671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5097382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1434654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8572057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489062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7403272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37921424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417787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5373476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5215066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4004486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9737543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1902787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651574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8300504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3450057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4909000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1329729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313648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1784022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0066585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7775187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5887807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8231213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4826739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5284808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295341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3203969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8598955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5185766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6697815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6938725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38805898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1276147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40029385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41739943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0006422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1673243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20138638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9843518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8590971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4308679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74537764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7101723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5866157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1667895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7201258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5975925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9225366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1643083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07095779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559626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3643597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89307567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3186316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42992815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60296566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65227253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9021766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92288383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29487976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83418243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836609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20301535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2835812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1962146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062954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6244041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101335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5048593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5758497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3465036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166500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5817044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933360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290702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767728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9956091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08408646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55482404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562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72%</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28%</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39895790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93709810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87746078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956532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1019712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70567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8724748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874115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6900308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655833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689532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36583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1634813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978026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963661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19598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334445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58712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82718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529959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395999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910642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411089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884452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862609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023339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811278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762536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820564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5082979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97754404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41602766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77029539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933917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225002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204633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5677694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067960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434869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174995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57276458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464304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757200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421299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9002689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050749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660539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551658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581267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0307457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9490817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7331267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7834711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545651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718346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10912</TotalTime>
  <Words>15938</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Wye Valley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2025-08-03T18:44:51Z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